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8288000" cy="10287000"/>
  <p:notesSz cx="18288000" cy="10287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594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2" name="object 2"/>
            <p:cNvSpPr/>
            <p:nvPr/>
          </p:nvSpPr>
          <p:spPr>
            <a:xfrm>
              <a:off x="0" y="0"/>
              <a:ext cx="18288000" cy="102870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5029200" y="7353300"/>
              <a:ext cx="1828800" cy="838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0</Words>
  <Application>Microsoft Office PowerPoint</Application>
  <PresentationFormat>사용자 지정</PresentationFormat>
  <Paragraphs>0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2" baseType="lpstr">
      <vt:lpstr>맑은 고딕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1</cp:revision>
  <dcterms:created xsi:type="dcterms:W3CDTF">2025-05-07T03:03:17Z</dcterms:created>
  <dcterms:modified xsi:type="dcterms:W3CDTF">2025-05-07T03:04:28Z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2025-01-19T00:00:00Z</vt:filetime>
  </property>
  <property fmtid="{D5CDD505-2E9C-101B-9397-08002B2CF9AE}" pid="3" name="LastSaved">
    <vt:filetime>2025-01-19T00:00:00Z</vt:filetime>
  </property>
</Properties>
</file>